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25A6BB-729C-4248-ACA4-3F895A118261}" v="362" dt="2024-03-03T12:34:26.8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C9C236-F4FF-4B24-9FF6-A46EC897EAE0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A131F9-C481-4F0F-96C8-C7778C5D83FA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Écriture du code (2 moteurs 9V et 2 moteurs 5V).</a:t>
          </a:r>
          <a:endParaRPr lang="en-US"/>
        </a:p>
      </dgm:t>
    </dgm:pt>
    <dgm:pt modelId="{79683F8E-DC64-496E-A4CE-12C05FFC7260}" type="parTrans" cxnId="{543EE7D4-5FA7-4874-8058-2CAA373E2C2F}">
      <dgm:prSet/>
      <dgm:spPr/>
      <dgm:t>
        <a:bodyPr/>
        <a:lstStyle/>
        <a:p>
          <a:endParaRPr lang="en-US"/>
        </a:p>
      </dgm:t>
    </dgm:pt>
    <dgm:pt modelId="{8D3AF3D3-90D3-4982-9986-96F6C057D205}" type="sibTrans" cxnId="{543EE7D4-5FA7-4874-8058-2CAA373E2C2F}">
      <dgm:prSet/>
      <dgm:spPr/>
      <dgm:t>
        <a:bodyPr/>
        <a:lstStyle/>
        <a:p>
          <a:endParaRPr lang="en-US"/>
        </a:p>
      </dgm:t>
    </dgm:pt>
    <dgm:pt modelId="{0EC8695E-8FAD-40FC-A689-36525F141C12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Utilisation de certains équipements électroniques (convertisseur de série, batterie 7.4V, modules HC12, deux cartes Arduino).</a:t>
          </a:r>
          <a:endParaRPr lang="en-US"/>
        </a:p>
      </dgm:t>
    </dgm:pt>
    <dgm:pt modelId="{3E7F528C-2FE5-4D73-86A1-D70DBF03BD89}" type="parTrans" cxnId="{9B07BD25-CFE7-44F3-A3EE-556E1048DDAA}">
      <dgm:prSet/>
      <dgm:spPr/>
      <dgm:t>
        <a:bodyPr/>
        <a:lstStyle/>
        <a:p>
          <a:endParaRPr lang="en-US"/>
        </a:p>
      </dgm:t>
    </dgm:pt>
    <dgm:pt modelId="{D1FDB070-94A8-49DC-8880-E1CC5609588C}" type="sibTrans" cxnId="{9B07BD25-CFE7-44F3-A3EE-556E1048DDAA}">
      <dgm:prSet/>
      <dgm:spPr/>
      <dgm:t>
        <a:bodyPr/>
        <a:lstStyle/>
        <a:p>
          <a:endParaRPr lang="en-US"/>
        </a:p>
      </dgm:t>
    </dgm:pt>
    <dgm:pt modelId="{C318EECB-06E1-4F18-B023-EC366D3D5113}">
      <dgm:prSet/>
      <dgm:spPr/>
      <dgm:t>
        <a:bodyPr/>
        <a:lstStyle/>
        <a:p>
          <a:pPr>
            <a:lnSpc>
              <a:spcPct val="100000"/>
            </a:lnSpc>
          </a:pPr>
          <a:r>
            <a:rPr lang="fr-FR"/>
            <a:t>Conception des maquettes (système de tir et le corps du bateau (Oneshape) : imprimante 3D).</a:t>
          </a:r>
          <a:endParaRPr lang="en-US"/>
        </a:p>
      </dgm:t>
    </dgm:pt>
    <dgm:pt modelId="{D6DA90B5-6F8B-4CA8-998E-8797BB90235B}" type="parTrans" cxnId="{D1D73776-D57A-4629-B516-E45964EFF38F}">
      <dgm:prSet/>
      <dgm:spPr/>
      <dgm:t>
        <a:bodyPr/>
        <a:lstStyle/>
        <a:p>
          <a:endParaRPr lang="en-US"/>
        </a:p>
      </dgm:t>
    </dgm:pt>
    <dgm:pt modelId="{B1C4E993-45D4-4F28-9F3D-80DD2CDB0B44}" type="sibTrans" cxnId="{D1D73776-D57A-4629-B516-E45964EFF38F}">
      <dgm:prSet/>
      <dgm:spPr/>
      <dgm:t>
        <a:bodyPr/>
        <a:lstStyle/>
        <a:p>
          <a:endParaRPr lang="en-US"/>
        </a:p>
      </dgm:t>
    </dgm:pt>
    <dgm:pt modelId="{8482BB56-1350-4FDD-A47C-D791F94DBF2C}" type="pres">
      <dgm:prSet presAssocID="{A7C9C236-F4FF-4B24-9FF6-A46EC897EAE0}" presName="root" presStyleCnt="0">
        <dgm:presLayoutVars>
          <dgm:dir/>
          <dgm:resizeHandles val="exact"/>
        </dgm:presLayoutVars>
      </dgm:prSet>
      <dgm:spPr/>
    </dgm:pt>
    <dgm:pt modelId="{C1575CF3-7697-402E-AFFB-0801FEBAB001}" type="pres">
      <dgm:prSet presAssocID="{A4A131F9-C481-4F0F-96C8-C7778C5D83FA}" presName="compNode" presStyleCnt="0"/>
      <dgm:spPr/>
    </dgm:pt>
    <dgm:pt modelId="{BE6F271B-F04E-4016-8BDB-71BA77573291}" type="pres">
      <dgm:prSet presAssocID="{A4A131F9-C481-4F0F-96C8-C7778C5D83FA}" presName="bgRect" presStyleLbl="bgShp" presStyleIdx="0" presStyleCnt="3"/>
      <dgm:spPr/>
    </dgm:pt>
    <dgm:pt modelId="{C117EF07-33BE-4367-B2D9-47825D8B04B6}" type="pres">
      <dgm:prSet presAssocID="{A4A131F9-C481-4F0F-96C8-C7778C5D83F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ur"/>
        </a:ext>
      </dgm:extLst>
    </dgm:pt>
    <dgm:pt modelId="{66FF5110-4EC8-4D52-AAD9-1EB03A572A00}" type="pres">
      <dgm:prSet presAssocID="{A4A131F9-C481-4F0F-96C8-C7778C5D83FA}" presName="spaceRect" presStyleCnt="0"/>
      <dgm:spPr/>
    </dgm:pt>
    <dgm:pt modelId="{3A386B90-BE14-4005-9F2A-B90104D71721}" type="pres">
      <dgm:prSet presAssocID="{A4A131F9-C481-4F0F-96C8-C7778C5D83FA}" presName="parTx" presStyleLbl="revTx" presStyleIdx="0" presStyleCnt="3">
        <dgm:presLayoutVars>
          <dgm:chMax val="0"/>
          <dgm:chPref val="0"/>
        </dgm:presLayoutVars>
      </dgm:prSet>
      <dgm:spPr/>
    </dgm:pt>
    <dgm:pt modelId="{EB836931-D64C-4226-9CD3-39106E0995D1}" type="pres">
      <dgm:prSet presAssocID="{8D3AF3D3-90D3-4982-9986-96F6C057D205}" presName="sibTrans" presStyleCnt="0"/>
      <dgm:spPr/>
    </dgm:pt>
    <dgm:pt modelId="{3F09E350-BB1D-4116-AB1F-7EC197A1CCAC}" type="pres">
      <dgm:prSet presAssocID="{0EC8695E-8FAD-40FC-A689-36525F141C12}" presName="compNode" presStyleCnt="0"/>
      <dgm:spPr/>
    </dgm:pt>
    <dgm:pt modelId="{8968671D-D790-43F8-8739-D649B0D6DC51}" type="pres">
      <dgm:prSet presAssocID="{0EC8695E-8FAD-40FC-A689-36525F141C12}" presName="bgRect" presStyleLbl="bgShp" presStyleIdx="1" presStyleCnt="3"/>
      <dgm:spPr/>
    </dgm:pt>
    <dgm:pt modelId="{B99BE413-AEBF-4EFC-A41A-898F40B91872}" type="pres">
      <dgm:prSet presAssocID="{0EC8695E-8FAD-40FC-A689-36525F141C1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rum Set"/>
        </a:ext>
      </dgm:extLst>
    </dgm:pt>
    <dgm:pt modelId="{B84464A3-7E5D-4E13-8FF3-62224BD7BCA9}" type="pres">
      <dgm:prSet presAssocID="{0EC8695E-8FAD-40FC-A689-36525F141C12}" presName="spaceRect" presStyleCnt="0"/>
      <dgm:spPr/>
    </dgm:pt>
    <dgm:pt modelId="{987C6E3B-A4FF-4C90-A433-499C891DB622}" type="pres">
      <dgm:prSet presAssocID="{0EC8695E-8FAD-40FC-A689-36525F141C12}" presName="parTx" presStyleLbl="revTx" presStyleIdx="1" presStyleCnt="3">
        <dgm:presLayoutVars>
          <dgm:chMax val="0"/>
          <dgm:chPref val="0"/>
        </dgm:presLayoutVars>
      </dgm:prSet>
      <dgm:spPr/>
    </dgm:pt>
    <dgm:pt modelId="{20CF9B8F-7C5C-4487-8826-B70DCBB921FA}" type="pres">
      <dgm:prSet presAssocID="{D1FDB070-94A8-49DC-8880-E1CC5609588C}" presName="sibTrans" presStyleCnt="0"/>
      <dgm:spPr/>
    </dgm:pt>
    <dgm:pt modelId="{22BF66AF-0BD4-4687-80F2-0D635408E6AA}" type="pres">
      <dgm:prSet presAssocID="{C318EECB-06E1-4F18-B023-EC366D3D5113}" presName="compNode" presStyleCnt="0"/>
      <dgm:spPr/>
    </dgm:pt>
    <dgm:pt modelId="{7A21095E-727F-430F-B33C-6855A11F54E2}" type="pres">
      <dgm:prSet presAssocID="{C318EECB-06E1-4F18-B023-EC366D3D5113}" presName="bgRect" presStyleLbl="bgShp" presStyleIdx="2" presStyleCnt="3"/>
      <dgm:spPr/>
    </dgm:pt>
    <dgm:pt modelId="{53C1EF18-1FAE-4491-8764-EBBB0D70CED9}" type="pres">
      <dgm:prSet presAssocID="{C318EECB-06E1-4F18-B023-EC366D3D511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élécopie"/>
        </a:ext>
      </dgm:extLst>
    </dgm:pt>
    <dgm:pt modelId="{1F5DCDF5-9F0A-45C0-9F83-DB2DD284E2F8}" type="pres">
      <dgm:prSet presAssocID="{C318EECB-06E1-4F18-B023-EC366D3D5113}" presName="spaceRect" presStyleCnt="0"/>
      <dgm:spPr/>
    </dgm:pt>
    <dgm:pt modelId="{CB02BC71-4632-4C80-AEDF-F3C44E1C3B7C}" type="pres">
      <dgm:prSet presAssocID="{C318EECB-06E1-4F18-B023-EC366D3D511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B07BD25-CFE7-44F3-A3EE-556E1048DDAA}" srcId="{A7C9C236-F4FF-4B24-9FF6-A46EC897EAE0}" destId="{0EC8695E-8FAD-40FC-A689-36525F141C12}" srcOrd="1" destOrd="0" parTransId="{3E7F528C-2FE5-4D73-86A1-D70DBF03BD89}" sibTransId="{D1FDB070-94A8-49DC-8880-E1CC5609588C}"/>
    <dgm:cxn modelId="{D1D73776-D57A-4629-B516-E45964EFF38F}" srcId="{A7C9C236-F4FF-4B24-9FF6-A46EC897EAE0}" destId="{C318EECB-06E1-4F18-B023-EC366D3D5113}" srcOrd="2" destOrd="0" parTransId="{D6DA90B5-6F8B-4CA8-998E-8797BB90235B}" sibTransId="{B1C4E993-45D4-4F28-9F3D-80DD2CDB0B44}"/>
    <dgm:cxn modelId="{A7014658-30B5-44D2-BB4E-85E6D55C98D3}" type="presOf" srcId="{0EC8695E-8FAD-40FC-A689-36525F141C12}" destId="{987C6E3B-A4FF-4C90-A433-499C891DB622}" srcOrd="0" destOrd="0" presId="urn:microsoft.com/office/officeart/2018/2/layout/IconVerticalSolidList"/>
    <dgm:cxn modelId="{06CC9E94-3ECB-408F-8DC6-CECA6B2DC323}" type="presOf" srcId="{C318EECB-06E1-4F18-B023-EC366D3D5113}" destId="{CB02BC71-4632-4C80-AEDF-F3C44E1C3B7C}" srcOrd="0" destOrd="0" presId="urn:microsoft.com/office/officeart/2018/2/layout/IconVerticalSolidList"/>
    <dgm:cxn modelId="{5C5284C6-290B-4859-B38D-749BF5C604A1}" type="presOf" srcId="{A7C9C236-F4FF-4B24-9FF6-A46EC897EAE0}" destId="{8482BB56-1350-4FDD-A47C-D791F94DBF2C}" srcOrd="0" destOrd="0" presId="urn:microsoft.com/office/officeart/2018/2/layout/IconVerticalSolidList"/>
    <dgm:cxn modelId="{543EE7D4-5FA7-4874-8058-2CAA373E2C2F}" srcId="{A7C9C236-F4FF-4B24-9FF6-A46EC897EAE0}" destId="{A4A131F9-C481-4F0F-96C8-C7778C5D83FA}" srcOrd="0" destOrd="0" parTransId="{79683F8E-DC64-496E-A4CE-12C05FFC7260}" sibTransId="{8D3AF3D3-90D3-4982-9986-96F6C057D205}"/>
    <dgm:cxn modelId="{B221F5EE-3219-48BE-B16E-9F6B387ED934}" type="presOf" srcId="{A4A131F9-C481-4F0F-96C8-C7778C5D83FA}" destId="{3A386B90-BE14-4005-9F2A-B90104D71721}" srcOrd="0" destOrd="0" presId="urn:microsoft.com/office/officeart/2018/2/layout/IconVerticalSolidList"/>
    <dgm:cxn modelId="{C1C3A59B-A1E8-41C8-9603-58C65F898578}" type="presParOf" srcId="{8482BB56-1350-4FDD-A47C-D791F94DBF2C}" destId="{C1575CF3-7697-402E-AFFB-0801FEBAB001}" srcOrd="0" destOrd="0" presId="urn:microsoft.com/office/officeart/2018/2/layout/IconVerticalSolidList"/>
    <dgm:cxn modelId="{353C53C7-2831-42C8-BC59-ACCD3FB41FC4}" type="presParOf" srcId="{C1575CF3-7697-402E-AFFB-0801FEBAB001}" destId="{BE6F271B-F04E-4016-8BDB-71BA77573291}" srcOrd="0" destOrd="0" presId="urn:microsoft.com/office/officeart/2018/2/layout/IconVerticalSolidList"/>
    <dgm:cxn modelId="{EC7F1129-F345-4934-8F53-FF9373F0E25E}" type="presParOf" srcId="{C1575CF3-7697-402E-AFFB-0801FEBAB001}" destId="{C117EF07-33BE-4367-B2D9-47825D8B04B6}" srcOrd="1" destOrd="0" presId="urn:microsoft.com/office/officeart/2018/2/layout/IconVerticalSolidList"/>
    <dgm:cxn modelId="{A8971974-8AE8-4E28-A735-B6A82FE7FE61}" type="presParOf" srcId="{C1575CF3-7697-402E-AFFB-0801FEBAB001}" destId="{66FF5110-4EC8-4D52-AAD9-1EB03A572A00}" srcOrd="2" destOrd="0" presId="urn:microsoft.com/office/officeart/2018/2/layout/IconVerticalSolidList"/>
    <dgm:cxn modelId="{EC7555E9-1A7D-46C3-BCEF-68AC23C8D002}" type="presParOf" srcId="{C1575CF3-7697-402E-AFFB-0801FEBAB001}" destId="{3A386B90-BE14-4005-9F2A-B90104D71721}" srcOrd="3" destOrd="0" presId="urn:microsoft.com/office/officeart/2018/2/layout/IconVerticalSolidList"/>
    <dgm:cxn modelId="{4BEA344F-3A3B-458B-A710-9B1E22FC1D14}" type="presParOf" srcId="{8482BB56-1350-4FDD-A47C-D791F94DBF2C}" destId="{EB836931-D64C-4226-9CD3-39106E0995D1}" srcOrd="1" destOrd="0" presId="urn:microsoft.com/office/officeart/2018/2/layout/IconVerticalSolidList"/>
    <dgm:cxn modelId="{3C5B23E4-D1A5-46C5-863E-04AB40A6C509}" type="presParOf" srcId="{8482BB56-1350-4FDD-A47C-D791F94DBF2C}" destId="{3F09E350-BB1D-4116-AB1F-7EC197A1CCAC}" srcOrd="2" destOrd="0" presId="urn:microsoft.com/office/officeart/2018/2/layout/IconVerticalSolidList"/>
    <dgm:cxn modelId="{A1B5BB01-A6FA-4638-BC30-42E477EC9787}" type="presParOf" srcId="{3F09E350-BB1D-4116-AB1F-7EC197A1CCAC}" destId="{8968671D-D790-43F8-8739-D649B0D6DC51}" srcOrd="0" destOrd="0" presId="urn:microsoft.com/office/officeart/2018/2/layout/IconVerticalSolidList"/>
    <dgm:cxn modelId="{5479729E-537C-4CC6-A811-F960111B1893}" type="presParOf" srcId="{3F09E350-BB1D-4116-AB1F-7EC197A1CCAC}" destId="{B99BE413-AEBF-4EFC-A41A-898F40B91872}" srcOrd="1" destOrd="0" presId="urn:microsoft.com/office/officeart/2018/2/layout/IconVerticalSolidList"/>
    <dgm:cxn modelId="{8D036FEF-75F3-4EC4-AD6D-C7A3FAA247CF}" type="presParOf" srcId="{3F09E350-BB1D-4116-AB1F-7EC197A1CCAC}" destId="{B84464A3-7E5D-4E13-8FF3-62224BD7BCA9}" srcOrd="2" destOrd="0" presId="urn:microsoft.com/office/officeart/2018/2/layout/IconVerticalSolidList"/>
    <dgm:cxn modelId="{9FC4D3F1-4BAA-482F-A1F7-036885ED33B3}" type="presParOf" srcId="{3F09E350-BB1D-4116-AB1F-7EC197A1CCAC}" destId="{987C6E3B-A4FF-4C90-A433-499C891DB622}" srcOrd="3" destOrd="0" presId="urn:microsoft.com/office/officeart/2018/2/layout/IconVerticalSolidList"/>
    <dgm:cxn modelId="{3AC29303-E05D-425B-AA92-987100C7E77D}" type="presParOf" srcId="{8482BB56-1350-4FDD-A47C-D791F94DBF2C}" destId="{20CF9B8F-7C5C-4487-8826-B70DCBB921FA}" srcOrd="3" destOrd="0" presId="urn:microsoft.com/office/officeart/2018/2/layout/IconVerticalSolidList"/>
    <dgm:cxn modelId="{234B4219-B23D-4DC0-8CD5-90E07D3CE6D4}" type="presParOf" srcId="{8482BB56-1350-4FDD-A47C-D791F94DBF2C}" destId="{22BF66AF-0BD4-4687-80F2-0D635408E6AA}" srcOrd="4" destOrd="0" presId="urn:microsoft.com/office/officeart/2018/2/layout/IconVerticalSolidList"/>
    <dgm:cxn modelId="{F07BD9F9-8AD9-4144-80C7-3B225835D5A7}" type="presParOf" srcId="{22BF66AF-0BD4-4687-80F2-0D635408E6AA}" destId="{7A21095E-727F-430F-B33C-6855A11F54E2}" srcOrd="0" destOrd="0" presId="urn:microsoft.com/office/officeart/2018/2/layout/IconVerticalSolidList"/>
    <dgm:cxn modelId="{3BE52167-A2FB-4230-BF10-7B200D113418}" type="presParOf" srcId="{22BF66AF-0BD4-4687-80F2-0D635408E6AA}" destId="{53C1EF18-1FAE-4491-8764-EBBB0D70CED9}" srcOrd="1" destOrd="0" presId="urn:microsoft.com/office/officeart/2018/2/layout/IconVerticalSolidList"/>
    <dgm:cxn modelId="{0B16145F-D40A-417F-8DEF-4375D73CAA5B}" type="presParOf" srcId="{22BF66AF-0BD4-4687-80F2-0D635408E6AA}" destId="{1F5DCDF5-9F0A-45C0-9F83-DB2DD284E2F8}" srcOrd="2" destOrd="0" presId="urn:microsoft.com/office/officeart/2018/2/layout/IconVerticalSolidList"/>
    <dgm:cxn modelId="{97F75B47-CC94-441F-8A7C-259B2C089285}" type="presParOf" srcId="{22BF66AF-0BD4-4687-80F2-0D635408E6AA}" destId="{CB02BC71-4632-4C80-AEDF-F3C44E1C3B7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6F271B-F04E-4016-8BDB-71BA77573291}">
      <dsp:nvSpPr>
        <dsp:cNvPr id="0" name=""/>
        <dsp:cNvSpPr/>
      </dsp:nvSpPr>
      <dsp:spPr>
        <a:xfrm>
          <a:off x="0" y="476"/>
          <a:ext cx="10427840" cy="111495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17EF07-33BE-4367-B2D9-47825D8B04B6}">
      <dsp:nvSpPr>
        <dsp:cNvPr id="0" name=""/>
        <dsp:cNvSpPr/>
      </dsp:nvSpPr>
      <dsp:spPr>
        <a:xfrm>
          <a:off x="337274" y="251341"/>
          <a:ext cx="613225" cy="6132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386B90-BE14-4005-9F2A-B90104D71721}">
      <dsp:nvSpPr>
        <dsp:cNvPr id="0" name=""/>
        <dsp:cNvSpPr/>
      </dsp:nvSpPr>
      <dsp:spPr>
        <a:xfrm>
          <a:off x="1287773" y="476"/>
          <a:ext cx="9140067" cy="1114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999" tIns="117999" rIns="117999" bIns="11799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Écriture du code (2 moteurs 9V et 2 moteurs 5V).</a:t>
          </a:r>
          <a:endParaRPr lang="en-US" sz="2500" kern="1200"/>
        </a:p>
      </dsp:txBody>
      <dsp:txXfrm>
        <a:off x="1287773" y="476"/>
        <a:ext cx="9140067" cy="1114955"/>
      </dsp:txXfrm>
    </dsp:sp>
    <dsp:sp modelId="{8968671D-D790-43F8-8739-D649B0D6DC51}">
      <dsp:nvSpPr>
        <dsp:cNvPr id="0" name=""/>
        <dsp:cNvSpPr/>
      </dsp:nvSpPr>
      <dsp:spPr>
        <a:xfrm>
          <a:off x="0" y="1394171"/>
          <a:ext cx="10427840" cy="111495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9BE413-AEBF-4EFC-A41A-898F40B91872}">
      <dsp:nvSpPr>
        <dsp:cNvPr id="0" name=""/>
        <dsp:cNvSpPr/>
      </dsp:nvSpPr>
      <dsp:spPr>
        <a:xfrm>
          <a:off x="337274" y="1645036"/>
          <a:ext cx="613225" cy="6132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C6E3B-A4FF-4C90-A433-499C891DB622}">
      <dsp:nvSpPr>
        <dsp:cNvPr id="0" name=""/>
        <dsp:cNvSpPr/>
      </dsp:nvSpPr>
      <dsp:spPr>
        <a:xfrm>
          <a:off x="1287773" y="1394171"/>
          <a:ext cx="9140067" cy="1114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999" tIns="117999" rIns="117999" bIns="11799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Utilisation de certains équipements électroniques (convertisseur de série, batterie 7.4V, modules HC12, deux cartes Arduino).</a:t>
          </a:r>
          <a:endParaRPr lang="en-US" sz="2500" kern="1200"/>
        </a:p>
      </dsp:txBody>
      <dsp:txXfrm>
        <a:off x="1287773" y="1394171"/>
        <a:ext cx="9140067" cy="1114955"/>
      </dsp:txXfrm>
    </dsp:sp>
    <dsp:sp modelId="{7A21095E-727F-430F-B33C-6855A11F54E2}">
      <dsp:nvSpPr>
        <dsp:cNvPr id="0" name=""/>
        <dsp:cNvSpPr/>
      </dsp:nvSpPr>
      <dsp:spPr>
        <a:xfrm>
          <a:off x="0" y="2787865"/>
          <a:ext cx="10427840" cy="1114955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C1EF18-1FAE-4491-8764-EBBB0D70CED9}">
      <dsp:nvSpPr>
        <dsp:cNvPr id="0" name=""/>
        <dsp:cNvSpPr/>
      </dsp:nvSpPr>
      <dsp:spPr>
        <a:xfrm>
          <a:off x="337274" y="3038730"/>
          <a:ext cx="613225" cy="61322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02BC71-4632-4C80-AEDF-F3C44E1C3B7C}">
      <dsp:nvSpPr>
        <dsp:cNvPr id="0" name=""/>
        <dsp:cNvSpPr/>
      </dsp:nvSpPr>
      <dsp:spPr>
        <a:xfrm>
          <a:off x="1287773" y="2787865"/>
          <a:ext cx="9140067" cy="1114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999" tIns="117999" rIns="117999" bIns="11799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500" kern="1200"/>
            <a:t>Conception des maquettes (système de tir et le corps du bateau (Oneshape) : imprimante 3D).</a:t>
          </a:r>
          <a:endParaRPr lang="en-US" sz="2500" kern="1200"/>
        </a:p>
      </dsp:txBody>
      <dsp:txXfrm>
        <a:off x="1287773" y="2787865"/>
        <a:ext cx="9140067" cy="11149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48002-315D-49B1-B10F-137139C4B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4896" y="1122363"/>
            <a:ext cx="7276733" cy="3381398"/>
          </a:xfrm>
        </p:spPr>
        <p:txBody>
          <a:bodyPr anchor="b">
            <a:normAutofit/>
          </a:bodyPr>
          <a:lstStyle>
            <a:lvl1pPr algn="l">
              <a:defRPr sz="4800" cap="none" spc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4535E0-4D9C-4DCA-8569-64503C5DC1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4894" y="4612942"/>
            <a:ext cx="7276733" cy="1181683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83B68-70CF-4A98-948C-6EA4BD68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C2EF9-7F83-4AD3-B3F6-B9D4618D6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B751B-3464-41CD-B728-A72BB191E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469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B5731-248B-49C2-93DE-8A3260C9F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4D5C5-3D5A-4F3D-8A08-7053DACF1F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E5372-3FC6-4227-B2DD-6CB24E651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1B1B1-B637-4E46-B64C-F082B54C2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567AD-4B78-41F6-B814-726D4BD4C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724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674D5E-67E6-4C23-B80A-0C66B53315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76299"/>
            <a:ext cx="2628900" cy="5181601"/>
          </a:xfrm>
        </p:spPr>
        <p:txBody>
          <a:bodyPr vert="eaVert"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FEFF2A-08E8-447D-85C7-7D5A9C422C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76299"/>
            <a:ext cx="7734300" cy="51816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0030D-E580-4B0C-B5A8-2C8A094D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DCAEB-1B6E-492E-918E-47179AF48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E4A38-A745-436E-9E33-63B9F81C0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006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BFD42-94A9-4345-AF38-7D562B50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4C458-A63B-4032-B4EC-732DAC188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855B5-7F2F-408B-800D-92CB34B9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03412-EA6B-43CA-8B3A-F502587CB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6E9EE-F895-4ECE-B4B2-586D65ED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805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8193F-AFAD-4A9A-B0EF-530DFB19D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876299"/>
            <a:ext cx="7876722" cy="371316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1BBE4-9FC1-4F89-B120-1C49D816F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46170"/>
            <a:ext cx="6781301" cy="104845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30A6B-E3FD-4920-8128-C263CA1D6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66B85-0649-47DB-AD69-458D8F600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25931-A293-42E9-BDF5-B2AE121D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976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5262B-ECD6-47BB-A6F1-92A6033E9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B8779-51E9-44D1-9F7B-28F3C6D3C4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8474" y="2080517"/>
            <a:ext cx="4970124" cy="39773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E8BFB-5295-4C5E-9CB1-E276E9D0E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0899" y="2080517"/>
            <a:ext cx="4970124" cy="39773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E22BF-1819-4301-B699-EF5A2F4D9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0A2DF-39DE-49C3-A213-3E8423C7A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5D3A8-238B-4A68-A9F9-672D2F060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15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7D468-D010-4225-B024-DCEF543BC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71955"/>
            <a:ext cx="10441236" cy="139835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D60A0-FCAB-425A-9ECD-94CDE4F47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926" y="1983242"/>
            <a:ext cx="5007110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6F986B-07CB-4FB0-9419-2AAB318B8A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063" y="2813959"/>
            <a:ext cx="5007110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A9D784-7968-4E8B-B704-E42EE8F187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9255" y="1983242"/>
            <a:ext cx="5031769" cy="814387"/>
          </a:xfrm>
        </p:spPr>
        <p:txBody>
          <a:bodyPr anchor="b">
            <a:normAutofit/>
          </a:bodyPr>
          <a:lstStyle>
            <a:lvl1pPr marL="0" indent="0">
              <a:lnSpc>
                <a:spcPct val="110000"/>
              </a:lnSpc>
              <a:buNone/>
              <a:defRPr sz="2000" b="0" cap="all" spc="14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5754F-08D1-4593-988F-95F0ED1A0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9255" y="2813959"/>
            <a:ext cx="5031769" cy="324394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ED2E61-83B4-4C8F-BBFE-D95920342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80C136-A664-4013-8073-B0C6BDEF8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AE9547-8EE7-461B-9E99-484B11E91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23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E667-0EFA-4EE6-8E4D-20805309A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59" y="895440"/>
            <a:ext cx="10138451" cy="1832349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EE4825-BB8C-4567-B407-B4452409D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38892-25DB-4A4E-9D43-6058C45C5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C3DDDA-48EF-4B42-9980-4762AF509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57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EFA7D9-6801-4DD0-8D7D-505212F46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6FA3EA-1519-4178-AC3A-231A5BAA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23DBE-6FD6-4D60-8336-7843B4BD3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674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2D9AE-CA1A-4751-9B33-0AC09CE6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96948"/>
            <a:ext cx="3046410" cy="1479551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4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F9941-76E5-42B5-8464-C1A7010D9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0796" y="876300"/>
            <a:ext cx="5758235" cy="5181599"/>
          </a:xfrm>
        </p:spPr>
        <p:txBody>
          <a:bodyPr>
            <a:normAutofit/>
          </a:bodyPr>
          <a:lstStyle>
            <a:lvl1pPr>
              <a:defRPr sz="3600"/>
            </a:lvl1pPr>
            <a:lvl2pPr>
              <a:defRPr sz="3200"/>
            </a:lvl2pPr>
            <a:lvl3pPr>
              <a:defRPr sz="2800"/>
            </a:lvl3pPr>
            <a:lvl4pPr>
              <a:defRPr sz="2400"/>
            </a:lvl4pPr>
            <a:lvl5pPr>
              <a:defRPr sz="2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4785D8-F112-415F-9AB4-5F2AC060D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4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70A0B3-4E9C-4FAC-B1D1-2673F7B5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370A-33F5-48A6-962A-47C0F15D4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AD606-A37D-4697-AA7A-EAE4F101A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4E0B5E-1030-4A34-AB09-05ACB45CE993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216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21D4C-0A93-40A6-9645-5EF7DE6C5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989314"/>
            <a:ext cx="3046409" cy="1487185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2F9455-852F-4604-87D4-801E8D5DB5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4" y="876300"/>
            <a:ext cx="5943596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42061-B161-4973-9EE4-76D0B73FC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666143"/>
            <a:ext cx="3046409" cy="319490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DCE2E0-050A-4BC2-91DF-7A00811D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951E3-958F-4611-B170-D081BA0250F9}" type="datetimeFigureOut">
              <a:rPr lang="en-US" smtClean="0"/>
              <a:t>3/3/2024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AB003-B443-4B96-9DD9-4284E7E1E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79DBA-16C0-4FFB-B367-B96169B4B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71EFB-7B9E-4E86-A89E-697E8EBB06F2}" type="slidenum">
              <a:rPr lang="en-US" smtClean="0"/>
              <a:t>‹N°›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F2BD78-1D6B-4742-9726-75646D91F4AC}"/>
              </a:ext>
            </a:extLst>
          </p:cNvPr>
          <p:cNvCxnSpPr>
            <a:cxnSpLocks/>
          </p:cNvCxnSpPr>
          <p:nvPr/>
        </p:nvCxnSpPr>
        <p:spPr>
          <a:xfrm>
            <a:off x="4610100" y="898989"/>
            <a:ext cx="0" cy="5138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561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98CBCD-166B-4F97-A6DF-DAA3BF2B2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876302"/>
            <a:ext cx="10427840" cy="10860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4D6D9-636D-450B-839A-22AE0CED2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758" y="2065984"/>
            <a:ext cx="10427841" cy="3903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E6CAEC-1EE5-4B71-9646-5C378EEBEF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2838" y="6356350"/>
            <a:ext cx="33613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326951E3-958F-4611-B170-D081BA0250F9}" type="datetimeFigureOut">
              <a:rPr lang="en-US" smtClean="0"/>
              <a:pPr/>
              <a:t>3/3/2024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70EF8-70B2-4AFC-8388-691A146AA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58748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07DC7-D05C-4038-B51A-F00B7B9C99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20400" y="6356350"/>
            <a:ext cx="617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i="1">
                <a:solidFill>
                  <a:schemeClr val="tx2"/>
                </a:solidFill>
              </a:defRPr>
            </a:lvl1pPr>
          </a:lstStyle>
          <a:p>
            <a:fld id="{57871EFB-7B9E-4E86-A89E-697E8EBB06F2}" type="slidenum">
              <a:rPr lang="en-US" smtClean="0"/>
              <a:pPr/>
              <a:t>‹N°›</a:t>
            </a:fld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AD4CCDA-06BF-4D2A-B44F-195AEC0B5B22}"/>
              </a:ext>
            </a:extLst>
          </p:cNvPr>
          <p:cNvCxnSpPr>
            <a:cxnSpLocks/>
          </p:cNvCxnSpPr>
          <p:nvPr/>
        </p:nvCxnSpPr>
        <p:spPr>
          <a:xfrm>
            <a:off x="952498" y="6252722"/>
            <a:ext cx="10325101" cy="0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1948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44" r:id="rId6"/>
    <p:sldLayoutId id="2147483740" r:id="rId7"/>
    <p:sldLayoutId id="2147483741" r:id="rId8"/>
    <p:sldLayoutId id="2147483742" r:id="rId9"/>
    <p:sldLayoutId id="2147483743" r:id="rId10"/>
    <p:sldLayoutId id="214748374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Tx/>
        <a:buNone/>
        <a:defRPr sz="1800" i="1" kern="1200">
          <a:solidFill>
            <a:schemeClr val="tx2"/>
          </a:solidFill>
          <a:latin typeface="+mn-lt"/>
          <a:ea typeface="+mn-ea"/>
          <a:cs typeface="+mn-cs"/>
        </a:defRPr>
      </a:lvl2pPr>
      <a:lvl3pPr marL="50292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None/>
        <a:defRPr sz="1600" i="1" kern="1200">
          <a:solidFill>
            <a:schemeClr val="tx2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F4F1B1F-38C9-4BA3-8793-E2B6FC978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1000+ Arduino Pictures | Télécharger des images gratuites sur Unsplash">
            <a:extLst>
              <a:ext uri="{FF2B5EF4-FFF2-40B4-BE49-F238E27FC236}">
                <a16:creationId xmlns:a16="http://schemas.microsoft.com/office/drawing/2014/main" id="{38E126CA-76C6-3DC9-080B-8DD80DED29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4079" b="11652"/>
          <a:stretch/>
        </p:blipFill>
        <p:spPr>
          <a:xfrm>
            <a:off x="6822" y="10"/>
            <a:ext cx="12191999" cy="685799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629691" y="1256045"/>
            <a:ext cx="6962052" cy="1884207"/>
          </a:xfrm>
        </p:spPr>
        <p:txBody>
          <a:bodyPr anchor="b">
            <a:normAutofit/>
          </a:bodyPr>
          <a:lstStyle/>
          <a:p>
            <a:pPr algn="ctr"/>
            <a:r>
              <a:rPr lang="fr-FR" sz="8000" u="sng" dirty="0">
                <a:solidFill>
                  <a:srgbClr val="00B0F0"/>
                </a:solidFill>
                <a:cs typeface="Calibri Light"/>
              </a:rPr>
              <a:t>BADULCE</a:t>
            </a:r>
            <a:endParaRPr lang="fr-FR" sz="8000" u="sng">
              <a:solidFill>
                <a:srgbClr val="00B0F0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811857" y="5159228"/>
            <a:ext cx="6581930" cy="746640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fr-FR" sz="1500">
                <a:solidFill>
                  <a:srgbClr val="FFFFFF"/>
                </a:solidFill>
                <a:cs typeface="Calibri"/>
              </a:rPr>
              <a:t>REJEB Alaeddine – VIALE Pierre-Yves</a:t>
            </a:r>
          </a:p>
          <a:p>
            <a:pPr algn="ctr">
              <a:lnSpc>
                <a:spcPct val="110000"/>
              </a:lnSpc>
            </a:pPr>
            <a:r>
              <a:rPr lang="fr-FR" sz="1500">
                <a:solidFill>
                  <a:srgbClr val="FFFFFF"/>
                </a:solidFill>
                <a:cs typeface="Calibri"/>
              </a:rPr>
              <a:t>P2 G2</a:t>
            </a:r>
          </a:p>
        </p:txBody>
      </p:sp>
      <p:cxnSp>
        <p:nvCxnSpPr>
          <p:cNvPr id="16" name="Straight Connector 10">
            <a:extLst>
              <a:ext uri="{FF2B5EF4-FFF2-40B4-BE49-F238E27FC236}">
                <a16:creationId xmlns:a16="http://schemas.microsoft.com/office/drawing/2014/main" id="{6B5C80BC-C547-4FD8-9B68-6A9207F0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01557" y="3481804"/>
            <a:ext cx="0" cy="131078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A8B056-E8D3-78B8-DF5B-1D7072DFE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295731"/>
            <a:ext cx="10427840" cy="1086056"/>
          </a:xfrm>
        </p:spPr>
        <p:txBody>
          <a:bodyPr>
            <a:normAutofit/>
          </a:bodyPr>
          <a:lstStyle/>
          <a:p>
            <a:pPr algn="ctr"/>
            <a:r>
              <a:rPr lang="fr-FR" sz="5400" b="1" u="sng" dirty="0">
                <a:solidFill>
                  <a:srgbClr val="FF0000"/>
                </a:solidFill>
              </a:rPr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D6A017-9C4E-EE63-71C0-D131032CA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AutoNum type="arabicPeriod"/>
            </a:pPr>
            <a:r>
              <a:rPr lang="fr-FR" sz="3200" dirty="0"/>
              <a:t>Fonctionnement générale.</a:t>
            </a:r>
          </a:p>
          <a:p>
            <a:pPr marL="457200" indent="-457200">
              <a:buAutoNum type="arabicPeriod"/>
            </a:pPr>
            <a:endParaRPr lang="fr-FR" sz="3200" dirty="0"/>
          </a:p>
          <a:p>
            <a:pPr marL="457200" indent="-457200">
              <a:buAutoNum type="arabicPeriod"/>
            </a:pPr>
            <a:r>
              <a:rPr lang="fr-FR" sz="3200" dirty="0"/>
              <a:t>Différentes étapes.</a:t>
            </a:r>
          </a:p>
          <a:p>
            <a:pPr marL="457200" indent="-457200">
              <a:buAutoNum type="arabicPeriod"/>
            </a:pPr>
            <a:endParaRPr lang="fr-FR" sz="3200" dirty="0"/>
          </a:p>
          <a:p>
            <a:pPr marL="457200" indent="-457200">
              <a:buAutoNum type="arabicPeriod"/>
            </a:pPr>
            <a:r>
              <a:rPr lang="fr-FR" sz="32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246065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F02845A-8571-40C5-9F56-8F9B3F7C4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2AB0CC-90EB-326B-7D07-DA87F8814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0686" y="883347"/>
            <a:ext cx="10732328" cy="1052082"/>
          </a:xfrm>
        </p:spPr>
        <p:txBody>
          <a:bodyPr>
            <a:normAutofit/>
          </a:bodyPr>
          <a:lstStyle/>
          <a:p>
            <a:pPr algn="ctr"/>
            <a:r>
              <a:rPr lang="fr-FR" sz="5400" b="1" u="sng" dirty="0"/>
              <a:t>Fonctionnement Générale</a:t>
            </a:r>
            <a:endParaRPr lang="fr-FR" sz="5400"/>
          </a:p>
        </p:txBody>
      </p:sp>
      <p:pic>
        <p:nvPicPr>
          <p:cNvPr id="4" name="Image 3" descr="Une image contenant texte, capture d’écran, Téléphone mobile, intérieur&#10;&#10;Description générée automatiquement">
            <a:extLst>
              <a:ext uri="{FF2B5EF4-FFF2-40B4-BE49-F238E27FC236}">
                <a16:creationId xmlns:a16="http://schemas.microsoft.com/office/drawing/2014/main" id="{1DE02CDB-D6B7-42E2-DD45-495893A397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59" t="43993" r="16708" b="12732"/>
          <a:stretch/>
        </p:blipFill>
        <p:spPr>
          <a:xfrm>
            <a:off x="238883" y="2876364"/>
            <a:ext cx="2967264" cy="2714460"/>
          </a:xfrm>
          <a:prstGeom prst="rect">
            <a:avLst/>
          </a:prstGeom>
        </p:spPr>
      </p:pic>
      <p:pic>
        <p:nvPicPr>
          <p:cNvPr id="5" name="Image 4" descr="Une image contenant texte, capture d’écran, câble, Appareils électroniques&#10;&#10;Description générée automatiquement">
            <a:extLst>
              <a:ext uri="{FF2B5EF4-FFF2-40B4-BE49-F238E27FC236}">
                <a16:creationId xmlns:a16="http://schemas.microsoft.com/office/drawing/2014/main" id="{42D18570-3EBC-4FE3-3F22-4ED18A8355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69" t="37809" r="11721" b="17668"/>
          <a:stretch/>
        </p:blipFill>
        <p:spPr>
          <a:xfrm>
            <a:off x="3382736" y="2882193"/>
            <a:ext cx="3293835" cy="2714897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EFD4934-7000-4E15-9E5A-54C765A37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58000" y="2615609"/>
            <a:ext cx="0" cy="3442719"/>
          </a:xfrm>
          <a:prstGeom prst="line">
            <a:avLst/>
          </a:prstGeom>
          <a:ln w="1079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B4B35F4-E667-0E60-415D-92C21ED12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3592" y="2968775"/>
            <a:ext cx="4524768" cy="233579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342900" indent="-342900">
              <a:buFont typeface="Calibri" panose="020B0604020202020204" pitchFamily="34" charset="0"/>
              <a:buChar char="-"/>
            </a:pPr>
            <a:r>
              <a:rPr lang="fr-FR" sz="2400" dirty="0"/>
              <a:t>Déplacement (devant, arrière, droite, gauche).</a:t>
            </a:r>
          </a:p>
          <a:p>
            <a:pPr marL="0" indent="0">
              <a:buNone/>
            </a:pPr>
            <a:endParaRPr lang="fr-FR" sz="2400" dirty="0"/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fr-FR" sz="2400" dirty="0"/>
              <a:t>Système de tir.</a:t>
            </a:r>
          </a:p>
        </p:txBody>
      </p:sp>
    </p:spTree>
    <p:extLst>
      <p:ext uri="{BB962C8B-B14F-4D97-AF65-F5344CB8AC3E}">
        <p14:creationId xmlns:p14="http://schemas.microsoft.com/office/powerpoint/2010/main" val="3735800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Photo de câble jaune">
            <a:extLst>
              <a:ext uri="{FF2B5EF4-FFF2-40B4-BE49-F238E27FC236}">
                <a16:creationId xmlns:a16="http://schemas.microsoft.com/office/drawing/2014/main" id="{0810A772-75E0-731C-DFC9-09471550EA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 t="13979" r="132" b="8289"/>
          <a:stretch/>
        </p:blipFill>
        <p:spPr>
          <a:xfrm>
            <a:off x="-4838" y="-782"/>
            <a:ext cx="12201685" cy="7127053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0100A43-99C7-081B-B940-6F78C5E41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465064"/>
            <a:ext cx="10427840" cy="1086056"/>
          </a:xfrm>
        </p:spPr>
        <p:txBody>
          <a:bodyPr>
            <a:normAutofit/>
          </a:bodyPr>
          <a:lstStyle/>
          <a:p>
            <a:pPr algn="ctr"/>
            <a:r>
              <a:rPr lang="fr-FR" sz="5400" b="1" u="sng" dirty="0"/>
              <a:t>Différentes étapes.</a:t>
            </a:r>
          </a:p>
        </p:txBody>
      </p:sp>
      <p:graphicFrame>
        <p:nvGraphicFramePr>
          <p:cNvPr id="6" name="Espace réservé du contenu 2">
            <a:extLst>
              <a:ext uri="{FF2B5EF4-FFF2-40B4-BE49-F238E27FC236}">
                <a16:creationId xmlns:a16="http://schemas.microsoft.com/office/drawing/2014/main" id="{AAB1AB9D-069F-9C30-3AC3-417FCA52DDB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49758" y="2065984"/>
          <a:ext cx="10427841" cy="3903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75128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B062D4-4D1E-E8D0-7736-F3CC15676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760" y="428779"/>
            <a:ext cx="10427840" cy="1219103"/>
          </a:xfrm>
        </p:spPr>
        <p:txBody>
          <a:bodyPr>
            <a:noAutofit/>
          </a:bodyPr>
          <a:lstStyle/>
          <a:p>
            <a:pPr algn="ctr"/>
            <a:r>
              <a:rPr lang="fr-FR" sz="5400" b="1" u="sng"/>
              <a:t>Conclusion.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C0199B0-7776-22C2-D69F-B7CB563F9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2750897"/>
      </p:ext>
    </p:extLst>
  </p:cSld>
  <p:clrMapOvr>
    <a:masterClrMapping/>
  </p:clrMapOvr>
</p:sld>
</file>

<file path=ppt/theme/theme1.xml><?xml version="1.0" encoding="utf-8"?>
<a:theme xmlns:a="http://schemas.openxmlformats.org/drawingml/2006/main" name="VaultVTI">
  <a:themeElements>
    <a:clrScheme name="archway">
      <a:dk1>
        <a:sysClr val="windowText" lastClr="000000"/>
      </a:dk1>
      <a:lt1>
        <a:sysClr val="window" lastClr="FFFFFF"/>
      </a:lt1>
      <a:dk2>
        <a:srgbClr val="262626"/>
      </a:dk2>
      <a:lt2>
        <a:srgbClr val="CCC9C2"/>
      </a:lt2>
      <a:accent1>
        <a:srgbClr val="A85E3E"/>
      </a:accent1>
      <a:accent2>
        <a:srgbClr val="C3743C"/>
      </a:accent2>
      <a:accent3>
        <a:srgbClr val="CF6749"/>
      </a:accent3>
      <a:accent4>
        <a:srgbClr val="7D8B71"/>
      </a:accent4>
      <a:accent5>
        <a:srgbClr val="A37A59"/>
      </a:accent5>
      <a:accent6>
        <a:srgbClr val="AB8244"/>
      </a:accent6>
      <a:hlink>
        <a:srgbClr val="B94F31"/>
      </a:hlink>
      <a:folHlink>
        <a:srgbClr val="667458"/>
      </a:folHlink>
    </a:clrScheme>
    <a:fontScheme name="Custom 5">
      <a:majorFont>
        <a:latin typeface="Georgia Pro Light"/>
        <a:ea typeface=""/>
        <a:cs typeface=""/>
      </a:majorFont>
      <a:minorFont>
        <a:latin typeface="Georgia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ultVTI" id="{144E1EB0-F9F9-4F8D-8264-A2820BA0C47A}" vid="{3A992A48-7697-4A22-A884-B4A11E6218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Grand écran</PresentationFormat>
  <Paragraphs>0</Paragraphs>
  <Slides>5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VaultVTI</vt:lpstr>
      <vt:lpstr>BADULCE</vt:lpstr>
      <vt:lpstr>Sommaire</vt:lpstr>
      <vt:lpstr>Fonctionnement Générale</vt:lpstr>
      <vt:lpstr>Différentes étapes.</vt:lpstr>
      <vt:lpstr>Conclusion.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lastModifiedBy/>
  <cp:revision>152</cp:revision>
  <dcterms:created xsi:type="dcterms:W3CDTF">2024-03-03T11:55:28Z</dcterms:created>
  <dcterms:modified xsi:type="dcterms:W3CDTF">2024-03-03T12:38:32Z</dcterms:modified>
</cp:coreProperties>
</file>

<file path=docProps/thumbnail.jpeg>
</file>